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406" r:id="rId4"/>
    <p:sldId id="444" r:id="rId6"/>
    <p:sldId id="445" r:id="rId7"/>
    <p:sldId id="446" r:id="rId8"/>
    <p:sldId id="336" r:id="rId9"/>
    <p:sldId id="369" r:id="rId10"/>
    <p:sldId id="257" r:id="rId11"/>
  </p:sldIdLst>
  <p:sldSz cx="9178925" cy="558038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38DC22"/>
    <a:srgbClr val="66FF33"/>
    <a:srgbClr val="6666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1772"/>
        <p:guide pos="3008"/>
      </p:guideLst>
    </p:cSldViewPr>
  </p:slide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smtClean="0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890588" y="1143000"/>
            <a:ext cx="5076825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126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1126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331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1331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536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560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2560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765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2765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7503" y="913211"/>
            <a:ext cx="6885021" cy="1942672"/>
          </a:xfrm>
        </p:spPr>
        <p:txBody>
          <a:bodyPr anchor="b"/>
          <a:lstStyle>
            <a:lvl1pPr algn="ctr">
              <a:defRPr sz="3660"/>
            </a:lvl1pPr>
          </a:lstStyle>
          <a:p>
            <a:pPr fontAlgn="base"/>
            <a:r>
              <a:rPr lang="zh-CN" altLang="en-US" sz="3660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7503" y="2930801"/>
            <a:ext cx="6885021" cy="1347212"/>
          </a:xfrm>
        </p:spPr>
        <p:txBody>
          <a:bodyPr/>
          <a:lstStyle>
            <a:lvl1pPr marL="0" indent="0" algn="ctr">
              <a:buNone/>
              <a:defRPr sz="1465">
                <a:solidFill>
                  <a:schemeClr val="tx1"/>
                </a:solidFill>
              </a:defRPr>
            </a:lvl1pPr>
            <a:lvl2pPr marL="278765" indent="0" algn="ctr">
              <a:buNone/>
              <a:defRPr sz="1220"/>
            </a:lvl2pPr>
            <a:lvl3pPr marL="558165" indent="0" algn="ctr">
              <a:buNone/>
              <a:defRPr sz="1100"/>
            </a:lvl3pPr>
            <a:lvl4pPr marL="836930" indent="0" algn="ctr">
              <a:buNone/>
              <a:defRPr sz="975"/>
            </a:lvl4pPr>
            <a:lvl5pPr marL="1115695" indent="0" algn="ctr">
              <a:buNone/>
              <a:defRPr sz="975"/>
            </a:lvl5pPr>
            <a:lvl6pPr marL="1395095" indent="0" algn="ctr">
              <a:buNone/>
              <a:defRPr sz="975"/>
            </a:lvl6pPr>
            <a:lvl7pPr marL="1673860" indent="0" algn="ctr">
              <a:buNone/>
              <a:defRPr sz="975"/>
            </a:lvl7pPr>
            <a:lvl8pPr marL="1953260" indent="0" algn="ctr">
              <a:buNone/>
              <a:defRPr sz="975"/>
            </a:lvl8pPr>
            <a:lvl9pPr marL="2232025" indent="0" algn="ctr">
              <a:buNone/>
              <a:defRPr sz="975"/>
            </a:lvl9pPr>
          </a:lstStyle>
          <a:p>
            <a:pPr fontAlgn="base"/>
            <a:r>
              <a:rPr lang="zh-CN" altLang="en-US" sz="1465" strike="noStrike" noProof="1" dirty="0" smtClean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58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z="260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28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95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55520" y="223459"/>
            <a:ext cx="2065506" cy="4761098"/>
          </a:xfrm>
        </p:spPr>
        <p:txBody>
          <a:bodyPr vert="eaVert"/>
          <a:lstStyle/>
          <a:p>
            <a:pPr fontAlgn="base"/>
            <a:r>
              <a:rPr lang="zh-CN" altLang="en-US" sz="3580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9001" y="223459"/>
            <a:ext cx="6076779" cy="4761098"/>
          </a:xfrm>
        </p:spPr>
        <p:txBody>
          <a:bodyPr vert="eaVert"/>
          <a:lstStyle/>
          <a:p>
            <a:pPr lvl="0" fontAlgn="base"/>
            <a:r>
              <a:rPr lang="zh-CN" altLang="en-US" sz="2605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z="2280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z="1955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z="1625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z="1625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580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z="260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28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95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6346" y="1391130"/>
            <a:ext cx="7917774" cy="2321132"/>
          </a:xfrm>
        </p:spPr>
        <p:txBody>
          <a:bodyPr anchor="b"/>
          <a:lstStyle>
            <a:lvl1pPr algn="l">
              <a:defRPr sz="3660"/>
            </a:lvl1pPr>
          </a:lstStyle>
          <a:p>
            <a:pPr fontAlgn="base"/>
            <a:r>
              <a:rPr lang="zh-CN" altLang="en-US" sz="366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6346" y="3734220"/>
            <a:ext cx="7917774" cy="1220628"/>
          </a:xfrm>
        </p:spPr>
        <p:txBody>
          <a:bodyPr/>
          <a:lstStyle>
            <a:lvl1pPr marL="0" indent="0" algn="l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1pPr>
            <a:lvl2pPr marL="278765" indent="0">
              <a:buNone/>
              <a:defRPr sz="1220">
                <a:solidFill>
                  <a:schemeClr val="tx1">
                    <a:tint val="75000"/>
                  </a:schemeClr>
                </a:solidFill>
              </a:defRPr>
            </a:lvl2pPr>
            <a:lvl3pPr marL="55816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836930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4pPr>
            <a:lvl5pPr marL="1115695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5pPr>
            <a:lvl6pPr marL="1395095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6pPr>
            <a:lvl7pPr marL="1673860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7pPr>
            <a:lvl8pPr marL="1953260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8pPr>
            <a:lvl9pPr marL="2232025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46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580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9001" y="1302004"/>
            <a:ext cx="4048392" cy="3682553"/>
          </a:xfrm>
        </p:spPr>
        <p:txBody>
          <a:bodyPr/>
          <a:lstStyle/>
          <a:p>
            <a:pPr lvl="0" fontAlgn="base"/>
            <a:r>
              <a:rPr lang="zh-CN" altLang="en-US" sz="260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28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95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2634" y="1302004"/>
            <a:ext cx="4048392" cy="3682553"/>
          </a:xfrm>
        </p:spPr>
        <p:txBody>
          <a:bodyPr/>
          <a:lstStyle/>
          <a:p>
            <a:pPr lvl="0" fontAlgn="base"/>
            <a:r>
              <a:rPr lang="zh-CN" altLang="en-US" sz="260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28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95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6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323" y="297085"/>
            <a:ext cx="7917774" cy="789422"/>
          </a:xfrm>
        </p:spPr>
        <p:txBody>
          <a:bodyPr/>
          <a:lstStyle>
            <a:lvl1pPr algn="ctr">
              <a:defRPr/>
            </a:lvl1pPr>
          </a:lstStyle>
          <a:p>
            <a:pPr fontAlgn="base"/>
            <a:r>
              <a:rPr lang="zh-CN" altLang="en-US" sz="3580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8516" y="1275272"/>
            <a:ext cx="3540274" cy="57776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710" b="0"/>
            </a:lvl1pPr>
            <a:lvl2pPr marL="278765" indent="0">
              <a:buNone/>
              <a:defRPr sz="1220" b="1"/>
            </a:lvl2pPr>
            <a:lvl3pPr marL="558165" indent="0">
              <a:buNone/>
              <a:defRPr sz="1100" b="1"/>
            </a:lvl3pPr>
            <a:lvl4pPr marL="836930" indent="0">
              <a:buNone/>
              <a:defRPr sz="975" b="1"/>
            </a:lvl4pPr>
            <a:lvl5pPr marL="1115695" indent="0">
              <a:buNone/>
              <a:defRPr sz="975" b="1"/>
            </a:lvl5pPr>
            <a:lvl6pPr marL="1395095" indent="0">
              <a:buNone/>
              <a:defRPr sz="975" b="1"/>
            </a:lvl6pPr>
            <a:lvl7pPr marL="1673860" indent="0">
              <a:buNone/>
              <a:defRPr sz="975" b="1"/>
            </a:lvl7pPr>
            <a:lvl8pPr marL="1953260" indent="0">
              <a:buNone/>
              <a:defRPr sz="975" b="1"/>
            </a:lvl8pPr>
            <a:lvl9pPr marL="2232025" indent="0">
              <a:buNone/>
              <a:defRPr sz="975" b="1"/>
            </a:lvl9pPr>
          </a:lstStyle>
          <a:p>
            <a:pPr lvl="0" fontAlgn="base"/>
            <a:r>
              <a:rPr lang="zh-CN" altLang="en-US" sz="1710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8516" y="1902631"/>
            <a:ext cx="3540274" cy="3080452"/>
          </a:xfrm>
        </p:spPr>
        <p:txBody>
          <a:bodyPr>
            <a:normAutofit/>
          </a:bodyPr>
          <a:lstStyle>
            <a:lvl1pPr>
              <a:defRPr sz="1465"/>
            </a:lvl1pPr>
            <a:lvl2pPr>
              <a:defRPr sz="1220"/>
            </a:lvl2pPr>
            <a:lvl3pPr>
              <a:defRPr sz="1100"/>
            </a:lvl3pPr>
            <a:lvl4pPr>
              <a:defRPr sz="975"/>
            </a:lvl4pPr>
            <a:lvl5pPr>
              <a:defRPr sz="975"/>
            </a:lvl5pPr>
          </a:lstStyle>
          <a:p>
            <a:pPr lvl="0" fontAlgn="base"/>
            <a:r>
              <a:rPr lang="zh-CN" altLang="en-US" sz="1465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z="1220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z="1350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z="975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z="975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35798" y="1275272"/>
            <a:ext cx="3540275" cy="577769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139700" indent="-139700">
              <a:buNone/>
              <a:defRPr lang="zh-CN" altLang="en-US" b="0" smtClean="0"/>
            </a:lvl1pPr>
          </a:lstStyle>
          <a:p>
            <a:pPr marL="0" lvl="0" indent="0" fontAlgn="base"/>
            <a:r>
              <a:rPr lang="zh-CN" altLang="en-US" sz="260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35798" y="1918149"/>
            <a:ext cx="3540275" cy="3064934"/>
          </a:xfrm>
        </p:spPr>
        <p:txBody>
          <a:bodyPr>
            <a:normAutofit/>
          </a:bodyPr>
          <a:lstStyle>
            <a:lvl1pPr>
              <a:defRPr sz="1465"/>
            </a:lvl1pPr>
            <a:lvl2pPr>
              <a:defRPr sz="1220"/>
            </a:lvl2pPr>
            <a:lvl3pPr>
              <a:defRPr sz="1100"/>
            </a:lvl3pPr>
            <a:lvl4pPr>
              <a:defRPr sz="975"/>
            </a:lvl4pPr>
            <a:lvl5pPr>
              <a:defRPr sz="975"/>
            </a:lvl5pPr>
          </a:lstStyle>
          <a:p>
            <a:pPr lvl="0" fontAlgn="base"/>
            <a:r>
              <a:rPr lang="zh-CN" altLang="en-US" sz="146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22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97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97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580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323" y="372001"/>
            <a:ext cx="2960798" cy="1302004"/>
          </a:xfrm>
        </p:spPr>
        <p:txBody>
          <a:bodyPr anchor="b"/>
          <a:lstStyle>
            <a:lvl1pPr>
              <a:defRPr sz="1955"/>
            </a:lvl1pPr>
          </a:lstStyle>
          <a:p>
            <a:pPr fontAlgn="base"/>
            <a:r>
              <a:rPr lang="zh-CN" altLang="en-US" sz="195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2707" y="803419"/>
            <a:ext cx="4647389" cy="3965428"/>
          </a:xfrm>
        </p:spPr>
        <p:txBody>
          <a:bodyPr/>
          <a:lstStyle>
            <a:lvl1pPr>
              <a:defRPr sz="1955"/>
            </a:lvl1pPr>
            <a:lvl2pPr>
              <a:defRPr sz="1710"/>
            </a:lvl2pPr>
            <a:lvl3pPr>
              <a:defRPr sz="1465"/>
            </a:lvl3pPr>
            <a:lvl4pPr>
              <a:defRPr sz="1220"/>
            </a:lvl4pPr>
            <a:lvl5pPr>
              <a:defRPr sz="1220"/>
            </a:lvl5pPr>
            <a:lvl6pPr>
              <a:defRPr sz="1220"/>
            </a:lvl6pPr>
            <a:lvl7pPr>
              <a:defRPr sz="1220"/>
            </a:lvl7pPr>
            <a:lvl8pPr>
              <a:defRPr sz="1220"/>
            </a:lvl8pPr>
            <a:lvl9pPr>
              <a:defRPr sz="1220"/>
            </a:lvl9pPr>
          </a:lstStyle>
          <a:p>
            <a:pPr lvl="0" fontAlgn="base"/>
            <a:r>
              <a:rPr lang="zh-CN" altLang="en-US" sz="1955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71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46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22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22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2323" y="1674005"/>
            <a:ext cx="2960798" cy="3101301"/>
          </a:xfrm>
        </p:spPr>
        <p:txBody>
          <a:bodyPr/>
          <a:lstStyle>
            <a:lvl1pPr marL="0" indent="0">
              <a:buNone/>
              <a:defRPr sz="975"/>
            </a:lvl1pPr>
            <a:lvl2pPr marL="278765" indent="0">
              <a:buNone/>
              <a:defRPr sz="855"/>
            </a:lvl2pPr>
            <a:lvl3pPr marL="558165" indent="0">
              <a:buNone/>
              <a:defRPr sz="730"/>
            </a:lvl3pPr>
            <a:lvl4pPr marL="836930" indent="0">
              <a:buNone/>
              <a:defRPr sz="610"/>
            </a:lvl4pPr>
            <a:lvl5pPr marL="1115695" indent="0">
              <a:buNone/>
              <a:defRPr sz="610"/>
            </a:lvl5pPr>
            <a:lvl6pPr marL="1395095" indent="0">
              <a:buNone/>
              <a:defRPr sz="610"/>
            </a:lvl6pPr>
            <a:lvl7pPr marL="1673860" indent="0">
              <a:buNone/>
              <a:defRPr sz="610"/>
            </a:lvl7pPr>
            <a:lvl8pPr marL="1953260" indent="0">
              <a:buNone/>
              <a:defRPr sz="610"/>
            </a:lvl8pPr>
            <a:lvl9pPr marL="2232025" indent="0">
              <a:buNone/>
              <a:defRPr sz="610"/>
            </a:lvl9pPr>
          </a:lstStyle>
          <a:p>
            <a:pPr lvl="0" fontAlgn="base"/>
            <a:r>
              <a:rPr lang="zh-CN" altLang="en-US" sz="9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323" y="372001"/>
            <a:ext cx="3208229" cy="1302004"/>
          </a:xfrm>
        </p:spPr>
        <p:txBody>
          <a:bodyPr anchor="t" anchorCtr="0">
            <a:normAutofit/>
          </a:bodyPr>
          <a:lstStyle>
            <a:lvl1pPr>
              <a:defRPr sz="2440"/>
            </a:lvl1pPr>
          </a:lstStyle>
          <a:p>
            <a:pPr fontAlgn="base"/>
            <a:r>
              <a:rPr lang="zh-CN" altLang="en-US" sz="2440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54512" y="372002"/>
            <a:ext cx="4495584" cy="4396846"/>
          </a:xfrm>
        </p:spPr>
        <p:txBody>
          <a:bodyPr/>
          <a:lstStyle>
            <a:lvl1pPr marL="0" indent="0">
              <a:buNone/>
              <a:defRPr sz="1955"/>
            </a:lvl1pPr>
            <a:lvl2pPr marL="278765" indent="0">
              <a:buNone/>
              <a:defRPr sz="1710"/>
            </a:lvl2pPr>
            <a:lvl3pPr marL="558165" indent="0">
              <a:buNone/>
              <a:defRPr sz="1465"/>
            </a:lvl3pPr>
            <a:lvl4pPr marL="836930" indent="0">
              <a:buNone/>
              <a:defRPr sz="1220"/>
            </a:lvl4pPr>
            <a:lvl5pPr marL="1115695" indent="0">
              <a:buNone/>
              <a:defRPr sz="1220"/>
            </a:lvl5pPr>
            <a:lvl6pPr marL="1395095" indent="0">
              <a:buNone/>
              <a:defRPr sz="1220"/>
            </a:lvl6pPr>
            <a:lvl7pPr marL="1673860" indent="0">
              <a:buNone/>
              <a:defRPr sz="1220"/>
            </a:lvl7pPr>
            <a:lvl8pPr marL="1953260" indent="0">
              <a:buNone/>
              <a:defRPr sz="1220"/>
            </a:lvl8pPr>
            <a:lvl9pPr marL="2232025" indent="0">
              <a:buNone/>
              <a:defRPr sz="122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2323" y="1674005"/>
            <a:ext cx="3208229" cy="3101301"/>
          </a:xfrm>
        </p:spPr>
        <p:txBody>
          <a:bodyPr>
            <a:normAutofit/>
          </a:bodyPr>
          <a:lstStyle>
            <a:lvl1pPr marL="0" indent="0">
              <a:buNone/>
              <a:defRPr sz="1220"/>
            </a:lvl1pPr>
            <a:lvl2pPr marL="278765" indent="0">
              <a:buNone/>
              <a:defRPr sz="855"/>
            </a:lvl2pPr>
            <a:lvl3pPr marL="558165" indent="0">
              <a:buNone/>
              <a:defRPr sz="730"/>
            </a:lvl3pPr>
            <a:lvl4pPr marL="836930" indent="0">
              <a:buNone/>
              <a:defRPr sz="610"/>
            </a:lvl4pPr>
            <a:lvl5pPr marL="1115695" indent="0">
              <a:buNone/>
              <a:defRPr sz="610"/>
            </a:lvl5pPr>
            <a:lvl6pPr marL="1395095" indent="0">
              <a:buNone/>
              <a:defRPr sz="610"/>
            </a:lvl6pPr>
            <a:lvl7pPr marL="1673860" indent="0">
              <a:buNone/>
              <a:defRPr sz="610"/>
            </a:lvl7pPr>
            <a:lvl8pPr marL="1953260" indent="0">
              <a:buNone/>
              <a:defRPr sz="610"/>
            </a:lvl8pPr>
            <a:lvl9pPr marL="2232025" indent="0">
              <a:buNone/>
              <a:defRPr sz="610"/>
            </a:lvl9pPr>
          </a:lstStyle>
          <a:p>
            <a:pPr lvl="0" fontAlgn="base"/>
            <a:r>
              <a:rPr lang="zh-CN" altLang="en-US" sz="1220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8788" y="223838"/>
            <a:ext cx="8262938" cy="9302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fontAlgn="base"/>
            <a:r>
              <a:rPr lang="zh-CN" altLang="en-US" sz="358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8788" y="1301750"/>
            <a:ext cx="8262938" cy="368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pPr lvl="0" fontAlgn="base"/>
            <a:r>
              <a:rPr lang="zh-CN" altLang="en-US" sz="2605" strike="noStrike" noProof="1"/>
              <a:t>单击此处编辑母版文本样式</a:t>
            </a:r>
            <a:endParaRPr lang="zh-CN" altLang="en-US" strike="noStrike" noProof="1"/>
          </a:p>
          <a:p>
            <a:pPr lvl="1" indent="-285750" fontAlgn="base"/>
            <a:r>
              <a:rPr lang="zh-CN" altLang="en-US" sz="2280" strike="noStrike" noProof="1"/>
              <a:t>第二级</a:t>
            </a:r>
            <a:endParaRPr lang="zh-CN" altLang="en-US" strike="noStrike" noProof="1"/>
          </a:p>
          <a:p>
            <a:pPr lvl="2" indent="-228600" fontAlgn="base"/>
            <a:r>
              <a:rPr lang="zh-CN" altLang="en-US" sz="1955" strike="noStrike" noProof="1"/>
              <a:t>第三级</a:t>
            </a:r>
            <a:endParaRPr lang="zh-CN" altLang="en-US" strike="noStrike" noProof="1"/>
          </a:p>
          <a:p>
            <a:pPr lvl="3" indent="-228600" fontAlgn="base"/>
            <a:r>
              <a:rPr lang="zh-CN" altLang="en-US" sz="1625" strike="noStrike" noProof="1"/>
              <a:t>第四级</a:t>
            </a:r>
            <a:endParaRPr lang="zh-CN" altLang="en-US" strike="noStrike" noProof="1"/>
          </a:p>
          <a:p>
            <a:pPr lvl="4" indent="-228600" fontAlgn="base"/>
            <a:r>
              <a:rPr lang="zh-CN" altLang="en-US" sz="1625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8788" y="5081588"/>
            <a:ext cx="2141538" cy="3873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14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36900" y="5081588"/>
            <a:ext cx="2906713" cy="3873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14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78600" y="5081588"/>
            <a:ext cx="2143125" cy="3873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140"/>
            </a:lvl1pPr>
          </a:lstStyle>
          <a:p>
            <a:pPr lvl="0" fontAlgn="base"/>
            <a:fld id="{9A0DB2DC-4C9A-4742-B13C-FB6460FD3503}" type="slidenum">
              <a:rPr lang="zh-CN" sz="114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74422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358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8765" lvl="0" indent="-278130" algn="l" defTabSz="744220" eaLnBrk="1" fontAlgn="base" latinLnBrk="0" hangingPunct="1">
        <a:spcBef>
          <a:spcPct val="16000"/>
        </a:spcBef>
        <a:spcAft>
          <a:spcPct val="0"/>
        </a:spcAft>
        <a:buChar char="•"/>
        <a:defRPr sz="26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04520" lvl="1" indent="-231775" algn="l" defTabSz="744220" eaLnBrk="1" fontAlgn="base" latinLnBrk="0" hangingPunct="1">
        <a:spcBef>
          <a:spcPct val="16000"/>
        </a:spcBef>
        <a:spcAft>
          <a:spcPct val="0"/>
        </a:spcAft>
        <a:buChar char="–"/>
        <a:defRPr sz="22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30275" lvl="2" indent="-185420" algn="l" defTabSz="744220" eaLnBrk="1" fontAlgn="base" latinLnBrk="0" hangingPunct="1">
        <a:spcBef>
          <a:spcPct val="16000"/>
        </a:spcBef>
        <a:spcAft>
          <a:spcPct val="0"/>
        </a:spcAft>
        <a:buChar char="•"/>
        <a:defRPr sz="19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01750" lvl="3" indent="-185420" algn="l" defTabSz="744220" eaLnBrk="1" fontAlgn="base" latinLnBrk="0" hangingPunct="1">
        <a:spcBef>
          <a:spcPct val="16000"/>
        </a:spcBef>
        <a:spcAft>
          <a:spcPct val="0"/>
        </a:spcAft>
        <a:buChar char="–"/>
        <a:defRPr sz="162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73860" lvl="4" indent="-185420" algn="l" defTabSz="744220" eaLnBrk="1" fontAlgn="base" latinLnBrk="0" hangingPunct="1">
        <a:spcBef>
          <a:spcPct val="16000"/>
        </a:spcBef>
        <a:spcAft>
          <a:spcPct val="0"/>
        </a:spcAft>
        <a:buChar char="»"/>
        <a:defRPr sz="162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045970" lvl="5" indent="-185420" algn="l" defTabSz="744220" eaLnBrk="1" fontAlgn="base" latinLnBrk="0" hangingPunct="1">
        <a:spcBef>
          <a:spcPct val="16000"/>
        </a:spcBef>
        <a:spcAft>
          <a:spcPct val="0"/>
        </a:spcAft>
        <a:buChar char="»"/>
        <a:defRPr sz="162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418080" lvl="6" indent="-185420" algn="l" defTabSz="744220" eaLnBrk="1" fontAlgn="base" latinLnBrk="0" hangingPunct="1">
        <a:spcBef>
          <a:spcPct val="16000"/>
        </a:spcBef>
        <a:spcAft>
          <a:spcPct val="0"/>
        </a:spcAft>
        <a:buChar char="»"/>
        <a:defRPr sz="162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790190" lvl="7" indent="-185420" algn="l" defTabSz="744220" eaLnBrk="1" fontAlgn="base" latinLnBrk="0" hangingPunct="1">
        <a:spcBef>
          <a:spcPct val="16000"/>
        </a:spcBef>
        <a:spcAft>
          <a:spcPct val="0"/>
        </a:spcAft>
        <a:buChar char="»"/>
        <a:defRPr sz="162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62300" lvl="8" indent="-185420" algn="l" defTabSz="744220" eaLnBrk="1" fontAlgn="base" latinLnBrk="0" hangingPunct="1">
        <a:spcBef>
          <a:spcPct val="16000"/>
        </a:spcBef>
        <a:spcAft>
          <a:spcPct val="0"/>
        </a:spcAft>
        <a:buChar char="»"/>
        <a:defRPr sz="162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72110" lvl="1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44220" lvl="2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15695" lvl="3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487805" lvl="4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59915" lvl="5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32025" lvl="6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04135" lvl="7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76245" lvl="8" indent="0" algn="l" defTabSz="744220" eaLnBrk="1" fontAlgn="base" latinLnBrk="0" hangingPunct="1">
        <a:spcBef>
          <a:spcPct val="0"/>
        </a:spcBef>
        <a:spcAft>
          <a:spcPct val="0"/>
        </a:spcAft>
        <a:buNone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jpe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147763" y="912813"/>
            <a:ext cx="6884988" cy="1943100"/>
          </a:xfrm>
        </p:spPr>
        <p:txBody>
          <a:bodyPr anchor="b"/>
          <a:p>
            <a:pPr fontAlgn="base"/>
            <a:endParaRPr lang="zh-CN" altLang="en-US" strike="noStrike" noProof="1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1147763" y="2930525"/>
            <a:ext cx="6884988" cy="1347788"/>
          </a:xfrm>
        </p:spPr>
        <p:txBody>
          <a:bodyPr anchor="t"/>
          <a:p>
            <a:pPr fontAlgn="base"/>
            <a:endParaRPr lang="zh-CN" altLang="en-US" strike="noStrike" noProof="1"/>
          </a:p>
        </p:txBody>
      </p:sp>
      <p:pic>
        <p:nvPicPr>
          <p:cNvPr id="3075" name="图片 4" descr="F:\360MoveData\Users\sili\Desktop\图片1.png图片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52387" y="-15875"/>
            <a:ext cx="9302750" cy="561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文本框 7"/>
          <p:cNvSpPr txBox="1"/>
          <p:nvPr/>
        </p:nvSpPr>
        <p:spPr>
          <a:xfrm>
            <a:off x="6102350" y="4518025"/>
            <a:ext cx="1882775" cy="533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en-US" altLang="zh-CN" sz="140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endParaRPr lang="zh-CN" altLang="en-US" sz="1400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/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1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7" name="文本框 5"/>
          <p:cNvSpPr txBox="1"/>
          <p:nvPr/>
        </p:nvSpPr>
        <p:spPr>
          <a:xfrm>
            <a:off x="866140" y="3380105"/>
            <a:ext cx="63627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algn="ctr"/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                              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5"/>
          <p:cNvSpPr txBox="1"/>
          <p:nvPr/>
        </p:nvSpPr>
        <p:spPr>
          <a:xfrm>
            <a:off x="866140" y="1774825"/>
            <a:ext cx="63627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algn="ctr"/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智乐鼓智能爵士鼓招生及转化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                              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1" name="文本框 2"/>
          <p:cNvSpPr txBox="1"/>
          <p:nvPr/>
        </p:nvSpPr>
        <p:spPr>
          <a:xfrm>
            <a:off x="949325" y="1741488"/>
            <a:ext cx="5565775" cy="2834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一式：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商场、超市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进驻方式：免费进驻、节目汇演、租赁展位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选址：商场入口、儿童专区、超市入口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时段：周六、周日 12：00—21：00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                 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0" y="826770"/>
            <a:ext cx="5024755" cy="548640"/>
          </a:xfrm>
          <a:prstGeom prst="roundRect">
            <a:avLst/>
          </a:prstGeom>
          <a:gradFill>
            <a:gsLst>
              <a:gs pos="7500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pic>
        <p:nvPicPr>
          <p:cNvPr id="2" name="图片 1" descr="1253361445898372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0670" y="3058160"/>
            <a:ext cx="1824990" cy="2468245"/>
          </a:xfrm>
          <a:prstGeom prst="rect">
            <a:avLst/>
          </a:prstGeom>
        </p:spPr>
      </p:pic>
      <p:pic>
        <p:nvPicPr>
          <p:cNvPr id="4" name="图片 3" descr="4408771127647948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4240" y="3057525"/>
            <a:ext cx="1890395" cy="2470785"/>
          </a:xfrm>
          <a:prstGeom prst="rect">
            <a:avLst/>
          </a:prstGeom>
        </p:spPr>
      </p:pic>
      <p:pic>
        <p:nvPicPr>
          <p:cNvPr id="5" name="图片 4" descr="452888594971330913"/>
          <p:cNvPicPr>
            <a:picLocks noChangeAspect="1"/>
          </p:cNvPicPr>
          <p:nvPr/>
        </p:nvPicPr>
        <p:blipFill>
          <a:blip r:embed="rId4"/>
          <a:srcRect l="211" t="-830" r="-211" b="38466"/>
          <a:stretch>
            <a:fillRect/>
          </a:stretch>
        </p:blipFill>
        <p:spPr>
          <a:xfrm>
            <a:off x="2849245" y="3673475"/>
            <a:ext cx="2433955" cy="1854835"/>
          </a:xfrm>
          <a:prstGeom prst="rect">
            <a:avLst/>
          </a:prstGeom>
        </p:spPr>
      </p:pic>
      <p:pic>
        <p:nvPicPr>
          <p:cNvPr id="6" name="图片 5" descr="9146146790006858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535" y="3688080"/>
            <a:ext cx="2433955" cy="1825625"/>
          </a:xfrm>
          <a:prstGeom prst="rect">
            <a:avLst/>
          </a:prstGeom>
        </p:spPr>
      </p:pic>
      <p:sp>
        <p:nvSpPr>
          <p:cNvPr id="7" name="文本框 5"/>
          <p:cNvSpPr txBox="1"/>
          <p:nvPr/>
        </p:nvSpPr>
        <p:spPr>
          <a:xfrm>
            <a:off x="948690" y="859155"/>
            <a:ext cx="43345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智乐鼓设备招生  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式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 rot="540000">
            <a:off x="3903663" y="506730"/>
            <a:ext cx="691515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 w="50800" cmpd="thickThin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</a:t>
            </a:r>
            <a:endParaRPr lang="en-US" altLang="zh-CN" sz="7200" b="1">
              <a:ln w="50800" cmpd="thickThin">
                <a:solidFill>
                  <a:srgbClr val="5B9BD5">
                    <a:lumMod val="75000"/>
                  </a:srgb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89" name="文本框 2"/>
          <p:cNvSpPr txBox="1"/>
          <p:nvPr/>
        </p:nvSpPr>
        <p:spPr>
          <a:xfrm>
            <a:off x="949325" y="1956753"/>
            <a:ext cx="5565775" cy="24917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二式：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门店大门口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时段：夏季晚饭后 18：00—21：00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方式：智乐鼓户外课堂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</a:rPr>
              <a:t>                 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0" y="859155"/>
            <a:ext cx="5024755" cy="548640"/>
          </a:xfrm>
          <a:prstGeom prst="roundRect">
            <a:avLst/>
          </a:prstGeom>
          <a:gradFill>
            <a:gsLst>
              <a:gs pos="8300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" name="文本框 5"/>
          <p:cNvSpPr txBox="1"/>
          <p:nvPr/>
        </p:nvSpPr>
        <p:spPr>
          <a:xfrm>
            <a:off x="948690" y="859155"/>
            <a:ext cx="43345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智乐鼓设备招生  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式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 rot="540000">
            <a:off x="3903663" y="506730"/>
            <a:ext cx="691515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 w="50800" cmpd="thickThin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</a:t>
            </a:r>
            <a:endParaRPr lang="en-US" altLang="zh-CN" sz="7200" b="1">
              <a:ln w="50800" cmpd="thickThin">
                <a:solidFill>
                  <a:srgbClr val="5B9BD5">
                    <a:lumMod val="75000"/>
                  </a:srgb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7" name="文本框 2"/>
          <p:cNvSpPr txBox="1"/>
          <p:nvPr/>
        </p:nvSpPr>
        <p:spPr>
          <a:xfrm>
            <a:off x="949325" y="1906905"/>
            <a:ext cx="6502400" cy="359981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三式：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家庭教育讲座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方式：家庭教育讲座+会销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时段：家长听讲座，孩子体验智乐鼓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    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                 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0" y="859155"/>
            <a:ext cx="5024755" cy="548640"/>
          </a:xfrm>
          <a:prstGeom prst="roundRect">
            <a:avLst/>
          </a:prstGeom>
          <a:gradFill>
            <a:gsLst>
              <a:gs pos="8500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" name="文本框 5"/>
          <p:cNvSpPr txBox="1"/>
          <p:nvPr/>
        </p:nvSpPr>
        <p:spPr>
          <a:xfrm>
            <a:off x="948690" y="859155"/>
            <a:ext cx="43345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智乐鼓设备招生  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式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 rot="540000">
            <a:off x="3903663" y="506730"/>
            <a:ext cx="691515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 w="50800" cmpd="thickThin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3</a:t>
            </a:r>
            <a:endParaRPr lang="en-US" altLang="zh-CN" sz="7200" b="1">
              <a:ln w="50800" cmpd="thickThin">
                <a:solidFill>
                  <a:srgbClr val="5B9BD5">
                    <a:lumMod val="75000"/>
                  </a:srgb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5" name="文本框 2"/>
          <p:cNvSpPr txBox="1"/>
          <p:nvPr/>
        </p:nvSpPr>
        <p:spPr>
          <a:xfrm>
            <a:off x="1172845" y="1701483"/>
            <a:ext cx="5565775" cy="640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这些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招式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不妨试一试？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0" y="859155"/>
            <a:ext cx="5024755" cy="546735"/>
          </a:xfrm>
          <a:prstGeom prst="roundRect">
            <a:avLst/>
          </a:prstGeom>
          <a:gradFill>
            <a:gsLst>
              <a:gs pos="6900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6387" name="文本框 5"/>
          <p:cNvSpPr txBox="1"/>
          <p:nvPr/>
        </p:nvSpPr>
        <p:spPr>
          <a:xfrm>
            <a:off x="2078355" y="859155"/>
            <a:ext cx="2849245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学员转化       招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 rot="540000">
            <a:off x="3718560" y="481330"/>
            <a:ext cx="495300" cy="11887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8</a:t>
            </a:r>
            <a:endParaRPr lang="en-US" altLang="zh-CN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562350" y="3609975"/>
            <a:ext cx="3275965" cy="48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招式2：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体验课 4次8节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064885" y="4439920"/>
            <a:ext cx="2686050" cy="48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招式3：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汇报演出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72845" y="2764155"/>
            <a:ext cx="2900045" cy="48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招式1：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试听课 一节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5" name="文本框 2"/>
          <p:cNvSpPr txBox="1"/>
          <p:nvPr/>
        </p:nvSpPr>
        <p:spPr>
          <a:xfrm>
            <a:off x="1164590" y="1741488"/>
            <a:ext cx="5565775" cy="640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这些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招式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不妨试一试？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</a:rPr>
              <a:t>         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07410" y="2813050"/>
            <a:ext cx="3114040" cy="48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招式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家庭教育讲座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36980" y="3952240"/>
            <a:ext cx="2504440" cy="48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招式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优惠活动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294120" y="3952240"/>
            <a:ext cx="2199640" cy="48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招式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6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转介绍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0" y="859155"/>
            <a:ext cx="5024755" cy="546735"/>
          </a:xfrm>
          <a:prstGeom prst="roundRect">
            <a:avLst/>
          </a:prstGeom>
          <a:gradFill>
            <a:gsLst>
              <a:gs pos="7500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" name="文本框 5"/>
          <p:cNvSpPr txBox="1"/>
          <p:nvPr/>
        </p:nvSpPr>
        <p:spPr>
          <a:xfrm>
            <a:off x="2078355" y="859155"/>
            <a:ext cx="2849245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学员转化       招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 rot="540000">
            <a:off x="3718560" y="481330"/>
            <a:ext cx="495300" cy="11887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8</a:t>
            </a:r>
            <a:endParaRPr lang="en-US" altLang="zh-CN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5" name="文本框 2"/>
          <p:cNvSpPr txBox="1"/>
          <p:nvPr/>
        </p:nvSpPr>
        <p:spPr>
          <a:xfrm>
            <a:off x="1308100" y="1741488"/>
            <a:ext cx="5565775" cy="640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这些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招式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不妨试一试？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</a:rPr>
              <a:t>    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79495" y="2828925"/>
            <a:ext cx="2504440" cy="48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招式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爱心作业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84880" y="3879850"/>
            <a:ext cx="3081655" cy="48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招式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8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公益艺术团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0" y="859155"/>
            <a:ext cx="5024755" cy="546735"/>
          </a:xfrm>
          <a:prstGeom prst="roundRect">
            <a:avLst/>
          </a:prstGeom>
          <a:gradFill>
            <a:gsLst>
              <a:gs pos="8100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6" name="文本框 5"/>
          <p:cNvSpPr txBox="1"/>
          <p:nvPr/>
        </p:nvSpPr>
        <p:spPr>
          <a:xfrm>
            <a:off x="2078355" y="859155"/>
            <a:ext cx="2849245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学员转化       招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               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 rot="540000">
            <a:off x="3718560" y="481330"/>
            <a:ext cx="495300" cy="11887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8</a:t>
            </a:r>
            <a:endParaRPr lang="en-US" altLang="zh-CN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42" name="文本框 1"/>
          <p:cNvSpPr txBox="1"/>
          <p:nvPr/>
        </p:nvSpPr>
        <p:spPr>
          <a:xfrm>
            <a:off x="3149600" y="3149600"/>
            <a:ext cx="309563" cy="3651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indent="0"/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" name="图片 2" descr="130919200121ad95e29e801853_4113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260" y="1407795"/>
            <a:ext cx="3601085" cy="25342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WPS 演示</Application>
  <PresentationFormat/>
  <Paragraphs>73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黑体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sili 智乐鼓</cp:lastModifiedBy>
  <cp:revision>126</cp:revision>
  <dcterms:created xsi:type="dcterms:W3CDTF">2016-04-11T07:38:00Z</dcterms:created>
  <dcterms:modified xsi:type="dcterms:W3CDTF">2019-11-27T03:26:56Z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